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9289-2D79-418E-85CB-782B68B7898D}" type="datetimeFigureOut">
              <a:rPr lang="zh-CN" altLang="en-US" smtClean="0"/>
              <a:t>2018/11/19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C71DF-9061-45F9-96E6-897E9AE10B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n-US" altLang="zh-CN" sz="2400" dirty="0"/>
              <a:t>ODYSSEY – Instruction on replacing the faucet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4525963"/>
          </a:xfrm>
        </p:spPr>
        <p:txBody>
          <a:bodyPr/>
          <a:lstStyle/>
          <a:p>
            <a:r>
              <a:rPr lang="en-US" altLang="zh-CN" sz="2000" dirty="0"/>
              <a:t>1.</a:t>
            </a:r>
            <a:r>
              <a:rPr lang="zh-CN" altLang="en-US" sz="2000" dirty="0"/>
              <a:t> </a:t>
            </a:r>
            <a:r>
              <a:rPr lang="en-US" altLang="zh-CN" sz="2000" dirty="0"/>
              <a:t>Remove the top lid by using a cross screw driver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 2.</a:t>
            </a:r>
            <a:r>
              <a:rPr lang="zh-CN" altLang="en-US" sz="2000" dirty="0"/>
              <a:t> </a:t>
            </a:r>
            <a:r>
              <a:rPr lang="en-US" altLang="zh-CN" sz="2000" dirty="0"/>
              <a:t>Remove the screw driver with cross driver and remove the screws from the panel below</a:t>
            </a:r>
          </a:p>
          <a:p>
            <a:endParaRPr lang="zh-CN" altLang="en-US" dirty="0"/>
          </a:p>
        </p:txBody>
      </p:sp>
      <p:pic>
        <p:nvPicPr>
          <p:cNvPr id="4" name="图片 3" descr="IMG_20181114_150132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3" y="1196752"/>
            <a:ext cx="2880319" cy="2160239"/>
          </a:xfrm>
          <a:prstGeom prst="rect">
            <a:avLst/>
          </a:prstGeom>
        </p:spPr>
      </p:pic>
      <p:pic>
        <p:nvPicPr>
          <p:cNvPr id="14" name="图片 13" descr="IMG_20181114_1504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895063"/>
            <a:ext cx="2160240" cy="2880320"/>
          </a:xfrm>
          <a:prstGeom prst="rect">
            <a:avLst/>
          </a:prstGeom>
        </p:spPr>
      </p:pic>
      <p:pic>
        <p:nvPicPr>
          <p:cNvPr id="15" name="图片 14" descr="IMG_20181114_1506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860648"/>
            <a:ext cx="216024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n-US" altLang="zh-CN" sz="2400" dirty="0"/>
              <a:t>ODYSSEY – Instruction on replacing the faucet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en-US" altLang="zh-CN" sz="2000" dirty="0"/>
              <a:t>3. Remove the panels below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4.Remove the silicone tubing from the faucet and the front panel</a:t>
            </a:r>
          </a:p>
          <a:p>
            <a:endParaRPr lang="zh-CN" altLang="en-US" dirty="0"/>
          </a:p>
        </p:txBody>
      </p:sp>
      <p:pic>
        <p:nvPicPr>
          <p:cNvPr id="7" name="图片 6" descr="IMG_20181114_1506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1512168" cy="2016224"/>
          </a:xfrm>
          <a:prstGeom prst="rect">
            <a:avLst/>
          </a:prstGeom>
        </p:spPr>
      </p:pic>
      <p:pic>
        <p:nvPicPr>
          <p:cNvPr id="8" name="图片 7" descr="IMG_20181114_1507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124744"/>
            <a:ext cx="1566174" cy="2088232"/>
          </a:xfrm>
          <a:prstGeom prst="rect">
            <a:avLst/>
          </a:prstGeom>
        </p:spPr>
      </p:pic>
      <p:pic>
        <p:nvPicPr>
          <p:cNvPr id="9" name="图片 8" descr="IMG_20181114_15022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645024"/>
            <a:ext cx="2160240" cy="28803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n-US" altLang="zh-CN" sz="2400" dirty="0"/>
              <a:t>ODYSSEY – Instruction on replacing the faucet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en-US" altLang="zh-CN" sz="2000" dirty="0"/>
              <a:t>5.Remove below panels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pPr>
              <a:buNone/>
            </a:pPr>
            <a:r>
              <a:rPr lang="en-US" altLang="zh-CN" sz="2000" dirty="0"/>
              <a:t>6.Lift the faucet pedal and remove the cover</a:t>
            </a:r>
          </a:p>
          <a:p>
            <a:endParaRPr lang="zh-CN" altLang="en-US" dirty="0"/>
          </a:p>
        </p:txBody>
      </p:sp>
      <p:pic>
        <p:nvPicPr>
          <p:cNvPr id="10" name="图片 9" descr="IMG_20181114_1508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2592288" cy="1944216"/>
          </a:xfrm>
          <a:prstGeom prst="rect">
            <a:avLst/>
          </a:prstGeom>
        </p:spPr>
      </p:pic>
      <p:pic>
        <p:nvPicPr>
          <p:cNvPr id="11" name="图片 10" descr="IMG_20181114_15103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124744"/>
            <a:ext cx="2784309" cy="2088232"/>
          </a:xfrm>
          <a:prstGeom prst="rect">
            <a:avLst/>
          </a:prstGeom>
        </p:spPr>
      </p:pic>
      <p:pic>
        <p:nvPicPr>
          <p:cNvPr id="12" name="图片 11" descr="IMG_20181114_15105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1124744"/>
            <a:ext cx="2736304" cy="2052228"/>
          </a:xfrm>
          <a:prstGeom prst="rect">
            <a:avLst/>
          </a:prstGeom>
        </p:spPr>
      </p:pic>
      <p:pic>
        <p:nvPicPr>
          <p:cNvPr id="13" name="图片 12" descr="IMG_20181114_15114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3717032"/>
            <a:ext cx="3096344" cy="2322258"/>
          </a:xfrm>
          <a:prstGeom prst="rect">
            <a:avLst/>
          </a:prstGeom>
        </p:spPr>
      </p:pic>
      <p:pic>
        <p:nvPicPr>
          <p:cNvPr id="14" name="图片 13" descr="IMG_20181114_15132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27984" y="3789040"/>
            <a:ext cx="3035829" cy="22768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418058"/>
          </a:xfrm>
        </p:spPr>
        <p:txBody>
          <a:bodyPr>
            <a:normAutofit fontScale="90000"/>
          </a:bodyPr>
          <a:lstStyle/>
          <a:p>
            <a:r>
              <a:rPr lang="en-US" altLang="zh-CN" sz="2400" dirty="0"/>
              <a:t>ODYSSEY – Instruction on replacing the faucet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r>
              <a:rPr lang="en-US" altLang="zh-CN" sz="2000" dirty="0"/>
              <a:t>7.Twist the faucet and remove the faucet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1600" dirty="0"/>
          </a:p>
          <a:p>
            <a:pPr marL="457200" indent="-457200">
              <a:buAutoNum type="arabicPeriod" startAt="8"/>
            </a:pPr>
            <a:r>
              <a:rPr lang="en-US" altLang="zh-TW" sz="1600" dirty="0"/>
              <a:t>The faucet joint needs to be re-wounded with the raw material belt, re-rotate the new faucet, reinstall it in the order of disassembly, and replace the faucet.</a:t>
            </a:r>
            <a:endParaRPr lang="en-US" altLang="zh-CN" sz="1600" dirty="0"/>
          </a:p>
          <a:p>
            <a:pPr marL="514350" indent="-514350">
              <a:buNone/>
            </a:pPr>
            <a:endParaRPr lang="zh-CN" altLang="en-US" dirty="0"/>
          </a:p>
        </p:txBody>
      </p:sp>
      <p:pic>
        <p:nvPicPr>
          <p:cNvPr id="9" name="图片 8" descr="IMG_20181114_151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196752"/>
            <a:ext cx="1512168" cy="2016224"/>
          </a:xfrm>
          <a:prstGeom prst="rect">
            <a:avLst/>
          </a:prstGeom>
        </p:spPr>
      </p:pic>
      <p:pic>
        <p:nvPicPr>
          <p:cNvPr id="15" name="图片 14" descr="IMG_20181114_1515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124744"/>
            <a:ext cx="1584176" cy="211223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149080"/>
            <a:ext cx="4032448" cy="204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直接箭头连接符 16"/>
          <p:cNvCxnSpPr/>
          <p:nvPr/>
        </p:nvCxnSpPr>
        <p:spPr>
          <a:xfrm flipH="1" flipV="1">
            <a:off x="3275856" y="5085184"/>
            <a:ext cx="25922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3419872" y="5517232"/>
            <a:ext cx="23762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0152" y="50851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need new belt material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136</Words>
  <Application>Microsoft Office PowerPoint</Application>
  <PresentationFormat>如螢幕大小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宋体</vt:lpstr>
      <vt:lpstr>新細明體</vt:lpstr>
      <vt:lpstr>Arial</vt:lpstr>
      <vt:lpstr>Calibri</vt:lpstr>
      <vt:lpstr>Office 主题</vt:lpstr>
      <vt:lpstr>ODYSSEY – Instruction on replacing the faucet</vt:lpstr>
      <vt:lpstr>ODYSSEY – Instruction on replacing the faucet</vt:lpstr>
      <vt:lpstr>ODYSSEY – Instruction on replacing the faucet</vt:lpstr>
      <vt:lpstr>ODYSSEY – Instruction on replacing the faucet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BY520更换水龙头步骤</dc:title>
  <dc:creator>AutoBVT</dc:creator>
  <cp:lastModifiedBy>Tsai Sandy</cp:lastModifiedBy>
  <cp:revision>6</cp:revision>
  <dcterms:created xsi:type="dcterms:W3CDTF">2018-11-14T08:12:41Z</dcterms:created>
  <dcterms:modified xsi:type="dcterms:W3CDTF">2018-11-19T12:49:45Z</dcterms:modified>
</cp:coreProperties>
</file>